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27AA-34DD-4AEE-B10D-2B6784DC1AAA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8A59-B741-4531-A1C4-ADA804BA9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1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27AA-34DD-4AEE-B10D-2B6784DC1AA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8A59-B741-4531-A1C4-ADA804BA9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4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27AA-34DD-4AEE-B10D-2B6784DC1AA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8A59-B741-4531-A1C4-ADA804BA9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2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27AA-34DD-4AEE-B10D-2B6784DC1AAA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8A59-B741-4531-A1C4-ADA804BA9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14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27AA-34DD-4AEE-B10D-2B6784DC1AA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8A59-B741-4531-A1C4-ADA804BA9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3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27AA-34DD-4AEE-B10D-2B6784DC1AA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8A59-B741-4531-A1C4-ADA804BA9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7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27AA-34DD-4AEE-B10D-2B6784DC1AA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8A59-B741-4531-A1C4-ADA804BA9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1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27AA-34DD-4AEE-B10D-2B6784DC1AA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8A59-B741-4531-A1C4-ADA804BA9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9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27AA-34DD-4AEE-B10D-2B6784DC1AA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8A59-B741-4531-A1C4-ADA804BA9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1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27AA-34DD-4AEE-B10D-2B6784DC1AA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8A59-B741-4531-A1C4-ADA804BA9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8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27AA-34DD-4AEE-B10D-2B6784DC1AAA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8A59-B741-4531-A1C4-ADA804BA9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2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127AA-34DD-4AEE-B10D-2B6784DC1AAA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08A59-B741-4531-A1C4-ADA804BA91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6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0"/>
            <a:ext cx="9137104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7088832" cy="22791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Проект </a:t>
            </a:r>
            <a:r>
              <a:rPr lang="ru-RU" dirty="0" err="1" smtClean="0">
                <a:solidFill>
                  <a:schemeClr val="tx1"/>
                </a:solidFill>
              </a:rPr>
              <a:t>підготували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Учні</a:t>
            </a:r>
            <a:r>
              <a:rPr lang="ru-RU" dirty="0" smtClean="0">
                <a:solidFill>
                  <a:schemeClr val="tx1"/>
                </a:solidFill>
              </a:rPr>
              <a:t> 6 </a:t>
            </a:r>
            <a:r>
              <a:rPr lang="ru-RU" dirty="0" err="1" smtClean="0">
                <a:solidFill>
                  <a:schemeClr val="tx1"/>
                </a:solidFill>
              </a:rPr>
              <a:t>класу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err="1" smtClean="0">
                <a:solidFill>
                  <a:schemeClr val="tx1"/>
                </a:solidFill>
              </a:rPr>
              <a:t>Кобринівського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навчально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виховного</a:t>
            </a:r>
            <a:r>
              <a:rPr lang="ru-RU" dirty="0" smtClean="0">
                <a:solidFill>
                  <a:schemeClr val="tx1"/>
                </a:solidFill>
              </a:rPr>
              <a:t> комплексу "заклад </a:t>
            </a:r>
            <a:r>
              <a:rPr lang="ru-RU" dirty="0" err="1" smtClean="0">
                <a:solidFill>
                  <a:schemeClr val="tx1"/>
                </a:solidFill>
              </a:rPr>
              <a:t>дошкільної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освіти</a:t>
            </a:r>
            <a:r>
              <a:rPr lang="ru-RU" dirty="0" smtClean="0">
                <a:solidFill>
                  <a:schemeClr val="tx1"/>
                </a:solidFill>
              </a:rPr>
              <a:t> - </a:t>
            </a:r>
            <a:r>
              <a:rPr lang="ru-RU" dirty="0" err="1" smtClean="0">
                <a:solidFill>
                  <a:schemeClr val="tx1"/>
                </a:solidFill>
              </a:rPr>
              <a:t>загальноосвітня</a:t>
            </a:r>
            <a:r>
              <a:rPr lang="ru-RU" dirty="0" smtClean="0">
                <a:solidFill>
                  <a:schemeClr val="tx1"/>
                </a:solidFill>
              </a:rPr>
              <a:t> школа І-ІІІ </a:t>
            </a:r>
            <a:r>
              <a:rPr lang="ru-RU" dirty="0" err="1" smtClean="0">
                <a:solidFill>
                  <a:schemeClr val="tx1"/>
                </a:solidFill>
              </a:rPr>
              <a:t>ступенів</a:t>
            </a:r>
            <a:r>
              <a:rPr lang="ru-RU" dirty="0" smtClean="0">
                <a:solidFill>
                  <a:schemeClr val="tx1"/>
                </a:solidFill>
              </a:rPr>
              <a:t>" 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Тальнівської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міської</a:t>
            </a:r>
            <a:r>
              <a:rPr lang="ru-RU" dirty="0" smtClean="0">
                <a:solidFill>
                  <a:schemeClr val="tx1"/>
                </a:solidFill>
              </a:rPr>
              <a:t> ради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Черкаської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області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3040" y="1411401"/>
            <a:ext cx="734481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#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Я_Волонтер_і_цим_пишаюсь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6" y="188640"/>
            <a:ext cx="913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Проект </a:t>
            </a:r>
            <a:r>
              <a:rPr lang="ru-RU" sz="3200" b="1" i="1" dirty="0"/>
              <a:t> </a:t>
            </a:r>
            <a:r>
              <a:rPr lang="ru-RU" sz="3200" b="1" i="1" dirty="0" smtClean="0"/>
              <a:t>«</a:t>
            </a:r>
            <a:r>
              <a:rPr lang="ru-RU" sz="3200" b="1" i="1" dirty="0" err="1" smtClean="0"/>
              <a:t>Патріоти</a:t>
            </a:r>
            <a:r>
              <a:rPr lang="ru-RU" sz="3200" b="1" i="1" dirty="0" smtClean="0"/>
              <a:t> на </a:t>
            </a:r>
            <a:r>
              <a:rPr lang="ru-RU" sz="3200" b="1" i="1" dirty="0" err="1" smtClean="0"/>
              <a:t>захисті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Батьківщини</a:t>
            </a:r>
            <a:r>
              <a:rPr lang="ru-RU" sz="3200" b="1" i="1" dirty="0" smtClean="0"/>
              <a:t>»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97933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26"/>
            <a:ext cx="9144000" cy="682547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424936" cy="626469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28 </a:t>
            </a:r>
            <a:r>
              <a:rPr lang="ru-RU" i="1" dirty="0" err="1" smtClean="0"/>
              <a:t>жовтня</a:t>
            </a:r>
            <a:r>
              <a:rPr lang="ru-RU" i="1" dirty="0" smtClean="0"/>
              <a:t> вся  </a:t>
            </a:r>
            <a:r>
              <a:rPr lang="ru-RU" i="1" dirty="0" err="1" smtClean="0"/>
              <a:t>Україна</a:t>
            </a:r>
            <a:r>
              <a:rPr lang="ru-RU" i="1" dirty="0" smtClean="0"/>
              <a:t> </a:t>
            </a:r>
            <a:r>
              <a:rPr lang="ru-RU" i="1" dirty="0" err="1" smtClean="0"/>
              <a:t>відзначала</a:t>
            </a:r>
            <a:r>
              <a:rPr lang="ru-RU" i="1" dirty="0" smtClean="0"/>
              <a:t>  77- </a:t>
            </a:r>
            <a:r>
              <a:rPr lang="ru-RU" i="1" dirty="0" err="1" smtClean="0"/>
              <a:t>му</a:t>
            </a:r>
            <a:r>
              <a:rPr lang="ru-RU" i="1" dirty="0" smtClean="0"/>
              <a:t> </a:t>
            </a:r>
            <a:r>
              <a:rPr lang="ru-RU" i="1" dirty="0" err="1" smtClean="0"/>
              <a:t>річницю</a:t>
            </a:r>
            <a:r>
              <a:rPr lang="ru-RU" i="1" dirty="0" smtClean="0"/>
              <a:t> </a:t>
            </a:r>
            <a:r>
              <a:rPr lang="ru-RU" i="1" dirty="0" err="1" smtClean="0"/>
              <a:t>вигнання</a:t>
            </a:r>
            <a:r>
              <a:rPr lang="ru-RU" i="1" dirty="0" smtClean="0"/>
              <a:t> </a:t>
            </a:r>
            <a:r>
              <a:rPr lang="ru-RU" i="1" dirty="0" err="1" smtClean="0"/>
              <a:t>нацистів</a:t>
            </a:r>
            <a:r>
              <a:rPr lang="ru-RU" i="1" dirty="0" smtClean="0"/>
              <a:t> з </a:t>
            </a:r>
            <a:r>
              <a:rPr lang="ru-RU" i="1" dirty="0" err="1" smtClean="0"/>
              <a:t>території</a:t>
            </a:r>
            <a:r>
              <a:rPr lang="ru-RU" i="1" dirty="0" smtClean="0"/>
              <a:t> </a:t>
            </a:r>
            <a:r>
              <a:rPr lang="ru-RU" i="1" dirty="0" err="1" smtClean="0"/>
              <a:t>нашої</a:t>
            </a:r>
            <a:r>
              <a:rPr lang="ru-RU" i="1" dirty="0" smtClean="0"/>
              <a:t> </a:t>
            </a:r>
            <a:r>
              <a:rPr lang="ru-RU" i="1" dirty="0" err="1" smtClean="0"/>
              <a:t>країни</a:t>
            </a:r>
            <a:r>
              <a:rPr lang="ru-RU" i="1" dirty="0" smtClean="0"/>
              <a:t>: </a:t>
            </a:r>
            <a:r>
              <a:rPr lang="ru-RU" i="1" dirty="0" err="1" smtClean="0"/>
              <a:t>громадські</a:t>
            </a:r>
            <a:r>
              <a:rPr lang="ru-RU" i="1" dirty="0" smtClean="0"/>
              <a:t> </a:t>
            </a:r>
            <a:r>
              <a:rPr lang="ru-RU" i="1" dirty="0" err="1" smtClean="0"/>
              <a:t>організації</a:t>
            </a:r>
            <a:r>
              <a:rPr lang="ru-RU" i="1" dirty="0" smtClean="0"/>
              <a:t>, </a:t>
            </a:r>
            <a:r>
              <a:rPr lang="ru-RU" i="1" dirty="0" err="1" smtClean="0"/>
              <a:t>освітні</a:t>
            </a:r>
            <a:r>
              <a:rPr lang="ru-RU" i="1" dirty="0" smtClean="0"/>
              <a:t> </a:t>
            </a:r>
            <a:r>
              <a:rPr lang="ru-RU" i="1" dirty="0" err="1" smtClean="0"/>
              <a:t>заклади</a:t>
            </a:r>
            <a:r>
              <a:rPr lang="ru-RU" i="1" dirty="0" smtClean="0"/>
              <a:t>, </a:t>
            </a:r>
            <a:r>
              <a:rPr lang="ru-RU" i="1" dirty="0" err="1" smtClean="0"/>
              <a:t>територіальні</a:t>
            </a:r>
            <a:r>
              <a:rPr lang="ru-RU" i="1" dirty="0" smtClean="0"/>
              <a:t> </a:t>
            </a:r>
            <a:r>
              <a:rPr lang="ru-RU" i="1" dirty="0" err="1" smtClean="0"/>
              <a:t>громади</a:t>
            </a:r>
            <a:r>
              <a:rPr lang="ru-RU" i="1" dirty="0" smtClean="0"/>
              <a:t> </a:t>
            </a:r>
            <a:r>
              <a:rPr lang="ru-RU" i="1" dirty="0" err="1" smtClean="0"/>
              <a:t>згадують</a:t>
            </a:r>
            <a:r>
              <a:rPr lang="ru-RU" i="1" dirty="0" smtClean="0"/>
              <a:t> </a:t>
            </a:r>
            <a:r>
              <a:rPr lang="ru-RU" i="1" dirty="0" err="1" smtClean="0"/>
              <a:t>усіх</a:t>
            </a:r>
            <a:r>
              <a:rPr lang="ru-RU" i="1" dirty="0" smtClean="0"/>
              <a:t>, </a:t>
            </a:r>
            <a:r>
              <a:rPr lang="ru-RU" i="1" dirty="0" err="1" smtClean="0"/>
              <a:t>хто</a:t>
            </a:r>
            <a:r>
              <a:rPr lang="ru-RU" i="1" dirty="0" smtClean="0"/>
              <a:t> </a:t>
            </a:r>
            <a:r>
              <a:rPr lang="ru-RU" i="1" dirty="0" err="1" smtClean="0"/>
              <a:t>доклав</a:t>
            </a:r>
            <a:r>
              <a:rPr lang="ru-RU" i="1" dirty="0" smtClean="0"/>
              <a:t> </a:t>
            </a:r>
            <a:r>
              <a:rPr lang="ru-RU" i="1" dirty="0" err="1" smtClean="0"/>
              <a:t>чимало</a:t>
            </a:r>
            <a:r>
              <a:rPr lang="ru-RU" i="1" dirty="0" smtClean="0"/>
              <a:t> </a:t>
            </a:r>
            <a:r>
              <a:rPr lang="ru-RU" i="1" dirty="0" err="1" smtClean="0"/>
              <a:t>зусиль</a:t>
            </a:r>
            <a:r>
              <a:rPr lang="ru-RU" i="1" dirty="0" smtClean="0"/>
              <a:t> до </a:t>
            </a:r>
            <a:r>
              <a:rPr lang="ru-RU" i="1" dirty="0" err="1" smtClean="0"/>
              <a:t>визволення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, </a:t>
            </a:r>
            <a:r>
              <a:rPr lang="ru-RU" i="1" dirty="0" err="1" smtClean="0"/>
              <a:t>навіть</a:t>
            </a:r>
            <a:r>
              <a:rPr lang="ru-RU" i="1" dirty="0" smtClean="0"/>
              <a:t> </a:t>
            </a:r>
            <a:r>
              <a:rPr lang="ru-RU" i="1" dirty="0" err="1" smtClean="0"/>
              <a:t>ціною</a:t>
            </a:r>
            <a:r>
              <a:rPr lang="ru-RU" i="1" dirty="0" smtClean="0"/>
              <a:t> </a:t>
            </a:r>
            <a:r>
              <a:rPr lang="ru-RU" i="1" dirty="0" err="1" smtClean="0"/>
              <a:t>власного</a:t>
            </a:r>
            <a:r>
              <a:rPr lang="ru-RU" i="1" dirty="0" smtClean="0"/>
              <a:t> </a:t>
            </a:r>
            <a:r>
              <a:rPr lang="ru-RU" i="1" dirty="0" err="1" smtClean="0"/>
              <a:t>життя</a:t>
            </a:r>
            <a:r>
              <a:rPr lang="ru-RU" i="1" dirty="0" smtClean="0"/>
              <a:t>. Ми </a:t>
            </a:r>
            <a:r>
              <a:rPr lang="ru-RU" i="1" dirty="0" err="1" smtClean="0"/>
              <a:t>також</a:t>
            </a:r>
            <a:r>
              <a:rPr lang="ru-RU" i="1" dirty="0" smtClean="0"/>
              <a:t> </a:t>
            </a:r>
            <a:r>
              <a:rPr lang="ru-RU" i="1" dirty="0" err="1" smtClean="0"/>
              <a:t>згадали</a:t>
            </a:r>
            <a:r>
              <a:rPr lang="ru-RU" i="1" dirty="0" smtClean="0"/>
              <a:t> </a:t>
            </a:r>
            <a:r>
              <a:rPr lang="ru-RU" i="1" dirty="0" err="1" smtClean="0"/>
              <a:t>імена</a:t>
            </a:r>
            <a:r>
              <a:rPr lang="ru-RU" i="1" dirty="0" smtClean="0"/>
              <a:t>  односельчан, </a:t>
            </a:r>
            <a:r>
              <a:rPr lang="ru-RU" i="1" dirty="0" err="1" smtClean="0"/>
              <a:t>які</a:t>
            </a:r>
            <a:r>
              <a:rPr lang="ru-RU" i="1" dirty="0" smtClean="0"/>
              <a:t> не повернулись </a:t>
            </a:r>
            <a:r>
              <a:rPr lang="ru-RU" i="1" dirty="0" err="1" smtClean="0"/>
              <a:t>додому</a:t>
            </a:r>
            <a:r>
              <a:rPr lang="ru-RU" i="1" dirty="0" smtClean="0"/>
              <a:t>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війни</a:t>
            </a:r>
            <a:r>
              <a:rPr lang="ru-RU" i="1" dirty="0" smtClean="0"/>
              <a:t>, </a:t>
            </a:r>
            <a:r>
              <a:rPr lang="ru-RU" i="1" dirty="0" err="1" smtClean="0"/>
              <a:t>вшанували</a:t>
            </a:r>
            <a:r>
              <a:rPr lang="ru-RU" i="1" dirty="0" smtClean="0"/>
              <a:t> </a:t>
            </a:r>
            <a:r>
              <a:rPr lang="ru-RU" i="1" dirty="0" err="1" smtClean="0"/>
              <a:t>їх</a:t>
            </a:r>
            <a:r>
              <a:rPr lang="ru-RU" i="1" dirty="0" smtClean="0"/>
              <a:t> </a:t>
            </a:r>
            <a:r>
              <a:rPr lang="ru-RU" i="1" dirty="0" err="1" smtClean="0"/>
              <a:t>пам'ять</a:t>
            </a:r>
            <a:r>
              <a:rPr lang="ru-RU" i="1" dirty="0" smtClean="0"/>
              <a:t>.</a:t>
            </a:r>
          </a:p>
          <a:p>
            <a:r>
              <a:rPr lang="ru-RU" i="1" dirty="0" err="1" smtClean="0"/>
              <a:t>Завжди</a:t>
            </a:r>
            <a:r>
              <a:rPr lang="ru-RU" i="1" dirty="0" smtClean="0"/>
              <a:t> </a:t>
            </a:r>
            <a:r>
              <a:rPr lang="ru-RU" i="1" dirty="0" err="1" smtClean="0"/>
              <a:t>учні</a:t>
            </a:r>
            <a:r>
              <a:rPr lang="ru-RU" i="1" dirty="0" smtClean="0"/>
              <a:t> </a:t>
            </a:r>
            <a:r>
              <a:rPr lang="ru-RU" i="1" dirty="0" err="1" smtClean="0"/>
              <a:t>нашого</a:t>
            </a:r>
            <a:r>
              <a:rPr lang="ru-RU" i="1" dirty="0" smtClean="0"/>
              <a:t> закладу </a:t>
            </a:r>
            <a:r>
              <a:rPr lang="ru-RU" i="1" dirty="0" err="1" smtClean="0"/>
              <a:t>допомагали</a:t>
            </a:r>
            <a:r>
              <a:rPr lang="ru-RU" i="1" dirty="0" smtClean="0"/>
              <a:t> у </a:t>
            </a:r>
            <a:r>
              <a:rPr lang="ru-RU" i="1" dirty="0" err="1" smtClean="0"/>
              <a:t>прибиранні</a:t>
            </a:r>
            <a:r>
              <a:rPr lang="ru-RU" i="1" dirty="0" smtClean="0"/>
              <a:t> </a:t>
            </a:r>
            <a:r>
              <a:rPr lang="ru-RU" i="1" dirty="0" err="1" smtClean="0"/>
              <a:t>території</a:t>
            </a:r>
            <a:r>
              <a:rPr lang="ru-RU" i="1" dirty="0" smtClean="0"/>
              <a:t> </a:t>
            </a:r>
            <a:r>
              <a:rPr lang="ru-RU" i="1" dirty="0" err="1" smtClean="0"/>
              <a:t>біля</a:t>
            </a:r>
            <a:r>
              <a:rPr lang="ru-RU" i="1" dirty="0" smtClean="0"/>
              <a:t> </a:t>
            </a:r>
            <a:r>
              <a:rPr lang="ru-RU" i="1" dirty="0" err="1" smtClean="0"/>
              <a:t>пам'ятника</a:t>
            </a:r>
            <a:r>
              <a:rPr lang="ru-RU" i="1" dirty="0" smtClean="0"/>
              <a:t> </a:t>
            </a:r>
            <a:r>
              <a:rPr lang="ru-RU" i="1" dirty="0" err="1" smtClean="0"/>
              <a:t>загиблим</a:t>
            </a:r>
            <a:r>
              <a:rPr lang="ru-RU" i="1" dirty="0" smtClean="0"/>
              <a:t> </a:t>
            </a:r>
            <a:r>
              <a:rPr lang="ru-RU" i="1" dirty="0" err="1" smtClean="0"/>
              <a:t>односельцям</a:t>
            </a:r>
            <a:r>
              <a:rPr lang="ru-RU" i="1" dirty="0" smtClean="0"/>
              <a:t> у </a:t>
            </a:r>
            <a:r>
              <a:rPr lang="ru-RU" i="1" dirty="0" err="1" smtClean="0"/>
              <a:t>часи</a:t>
            </a:r>
            <a:r>
              <a:rPr lang="ru-RU" i="1" dirty="0" smtClean="0"/>
              <a:t> </a:t>
            </a:r>
            <a:r>
              <a:rPr lang="ru-RU" i="1" dirty="0" err="1" smtClean="0"/>
              <a:t>Другої</a:t>
            </a:r>
            <a:r>
              <a:rPr lang="ru-RU" i="1" dirty="0" smtClean="0"/>
              <a:t> </a:t>
            </a:r>
            <a:r>
              <a:rPr lang="ru-RU" i="1" dirty="0" err="1" smtClean="0"/>
              <a:t>світової</a:t>
            </a:r>
            <a:r>
              <a:rPr lang="ru-RU" i="1" dirty="0" smtClean="0"/>
              <a:t> </a:t>
            </a:r>
            <a:r>
              <a:rPr lang="ru-RU" i="1" dirty="0" err="1" smtClean="0"/>
              <a:t>війни</a:t>
            </a:r>
            <a:r>
              <a:rPr lang="ru-RU" i="1" dirty="0" smtClean="0"/>
              <a:t> і </a:t>
            </a:r>
            <a:r>
              <a:rPr lang="ru-RU" i="1" dirty="0" err="1" smtClean="0"/>
              <a:t>цей</a:t>
            </a:r>
            <a:r>
              <a:rPr lang="ru-RU" i="1" dirty="0" smtClean="0"/>
              <a:t> </a:t>
            </a:r>
            <a:r>
              <a:rPr lang="ru-RU" i="1" dirty="0" err="1" smtClean="0"/>
              <a:t>рік</a:t>
            </a:r>
            <a:r>
              <a:rPr lang="ru-RU" i="1" dirty="0" smtClean="0"/>
              <a:t> не став </a:t>
            </a:r>
            <a:r>
              <a:rPr lang="ru-RU" i="1" dirty="0" err="1" smtClean="0"/>
              <a:t>винятком</a:t>
            </a:r>
            <a:r>
              <a:rPr lang="ru-RU" i="1" dirty="0" smtClean="0"/>
              <a:t>, </a:t>
            </a:r>
            <a:r>
              <a:rPr lang="ru-RU" i="1" dirty="0" err="1" smtClean="0"/>
              <a:t>бо</a:t>
            </a:r>
            <a:r>
              <a:rPr lang="ru-RU" i="1" dirty="0" smtClean="0"/>
              <a:t> і погода </a:t>
            </a:r>
            <a:r>
              <a:rPr lang="ru-RU" i="1" dirty="0" err="1" smtClean="0"/>
              <a:t>сприяла</a:t>
            </a:r>
            <a:r>
              <a:rPr lang="ru-RU" i="1" dirty="0" smtClean="0"/>
              <a:t>, і </a:t>
            </a:r>
            <a:r>
              <a:rPr lang="ru-RU" i="1" dirty="0" err="1" smtClean="0"/>
              <a:t>налаштовані</a:t>
            </a:r>
            <a:r>
              <a:rPr lang="ru-RU" i="1" dirty="0" smtClean="0"/>
              <a:t> </a:t>
            </a:r>
            <a:r>
              <a:rPr lang="ru-RU" i="1" dirty="0" err="1" smtClean="0"/>
              <a:t>були</a:t>
            </a:r>
            <a:r>
              <a:rPr lang="ru-RU" i="1" dirty="0" smtClean="0"/>
              <a:t> на добру справу. </a:t>
            </a:r>
            <a:r>
              <a:rPr lang="ru-RU" i="1" dirty="0" err="1" smtClean="0"/>
              <a:t>Учні</a:t>
            </a:r>
            <a:r>
              <a:rPr lang="ru-RU" i="1" dirty="0" smtClean="0"/>
              <a:t> 6 </a:t>
            </a:r>
            <a:r>
              <a:rPr lang="ru-RU" i="1" dirty="0" err="1" smtClean="0"/>
              <a:t>класу</a:t>
            </a:r>
            <a:r>
              <a:rPr lang="ru-RU" i="1" dirty="0" smtClean="0"/>
              <a:t> </a:t>
            </a:r>
            <a:r>
              <a:rPr lang="ru-RU" i="1" dirty="0" err="1" smtClean="0"/>
              <a:t>попрацювали</a:t>
            </a:r>
            <a:r>
              <a:rPr lang="ru-RU" i="1" dirty="0" smtClean="0"/>
              <a:t> </a:t>
            </a:r>
            <a:r>
              <a:rPr lang="ru-RU" i="1" dirty="0" err="1" smtClean="0"/>
              <a:t>гарно</a:t>
            </a:r>
            <a:r>
              <a:rPr lang="ru-RU" i="1" dirty="0" smtClean="0"/>
              <a:t>! </a:t>
            </a:r>
            <a:r>
              <a:rPr lang="ru-RU" i="1" dirty="0" err="1" smtClean="0"/>
              <a:t>Отримали</a:t>
            </a:r>
            <a:r>
              <a:rPr lang="ru-RU" i="1" dirty="0" smtClean="0"/>
              <a:t> заряд </a:t>
            </a:r>
            <a:r>
              <a:rPr lang="ru-RU" i="1" dirty="0" err="1" smtClean="0"/>
              <a:t>бадьорості</a:t>
            </a:r>
            <a:r>
              <a:rPr lang="ru-RU" i="1" dirty="0" smtClean="0"/>
              <a:t> і </a:t>
            </a:r>
            <a:r>
              <a:rPr lang="ru-RU" i="1" dirty="0" err="1" smtClean="0"/>
              <a:t>душевне</a:t>
            </a:r>
            <a:r>
              <a:rPr lang="ru-RU" i="1" dirty="0" smtClean="0"/>
              <a:t> </a:t>
            </a:r>
            <a:r>
              <a:rPr lang="ru-RU" i="1" dirty="0" err="1" smtClean="0"/>
              <a:t>піднесення</a:t>
            </a:r>
            <a:r>
              <a:rPr lang="ru-RU" i="1" dirty="0" smtClean="0"/>
              <a:t> через свою </a:t>
            </a:r>
            <a:r>
              <a:rPr lang="ru-RU" i="1" dirty="0" err="1" smtClean="0"/>
              <a:t>волонтерську</a:t>
            </a:r>
            <a:r>
              <a:rPr lang="ru-RU" i="1" dirty="0" smtClean="0"/>
              <a:t> </a:t>
            </a:r>
            <a:r>
              <a:rPr lang="ru-RU" i="1" dirty="0" err="1" smtClean="0"/>
              <a:t>діяльність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5092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" y="16044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428" y="2996952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5420420" cy="406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997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" y="16044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4" y="188640"/>
            <a:ext cx="33944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50" y="1844824"/>
            <a:ext cx="3597864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102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" y="16044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681" y="2996952"/>
            <a:ext cx="5148064" cy="3861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0116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" y="16044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55" y="404664"/>
            <a:ext cx="7848871" cy="5886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376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" y="1604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44"/>
            <a:ext cx="8291264" cy="67253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err="1" smtClean="0"/>
              <a:t>Добрі</a:t>
            </a:r>
            <a:r>
              <a:rPr lang="ru-RU" b="1" dirty="0" smtClean="0"/>
              <a:t> </a:t>
            </a:r>
            <a:r>
              <a:rPr lang="ru-RU" b="1" dirty="0" err="1" smtClean="0"/>
              <a:t>справи</a:t>
            </a:r>
            <a:endParaRPr lang="ru-RU" b="1" dirty="0" smtClean="0"/>
          </a:p>
          <a:p>
            <a:pPr marL="0" indent="0" algn="ctr">
              <a:buNone/>
            </a:pPr>
            <a:r>
              <a:rPr lang="ru-RU" sz="2000" dirty="0" err="1" smtClean="0"/>
              <a:t>Творити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добрі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справи</a:t>
            </a:r>
            <a:r>
              <a:rPr lang="ru-RU" sz="2000" dirty="0" smtClean="0"/>
              <a:t> 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приємно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І </a:t>
            </a:r>
            <a:r>
              <a:rPr lang="ru-RU" sz="2000" dirty="0" err="1" smtClean="0"/>
              <a:t>корисно</a:t>
            </a:r>
            <a:r>
              <a:rPr lang="ru-RU" sz="2000" dirty="0" smtClean="0"/>
              <a:t> для себе та для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 err="1" smtClean="0"/>
              <a:t>Бо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відчуваєш</a:t>
            </a:r>
            <a:r>
              <a:rPr lang="ru-RU" sz="2000" dirty="0" smtClean="0"/>
              <a:t> і тепло </a:t>
            </a:r>
            <a:r>
              <a:rPr lang="ru-RU" sz="2000" dirty="0" err="1" smtClean="0"/>
              <a:t>взаємне</a:t>
            </a:r>
            <a:r>
              <a:rPr lang="ru-RU" sz="2000" dirty="0" smtClean="0"/>
              <a:t>,</a:t>
            </a:r>
          </a:p>
          <a:p>
            <a:pPr marL="0" indent="0" algn="ctr">
              <a:buNone/>
            </a:pPr>
            <a:r>
              <a:rPr lang="ru-RU" sz="2000" dirty="0" smtClean="0"/>
              <a:t>Та </a:t>
            </a:r>
            <a:r>
              <a:rPr lang="ru-RU" sz="2000" dirty="0" err="1" smtClean="0"/>
              <a:t>гарний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настрій</a:t>
            </a:r>
            <a:r>
              <a:rPr lang="ru-RU" sz="2000" dirty="0" smtClean="0"/>
              <a:t>, і веселий </a:t>
            </a:r>
            <a:r>
              <a:rPr lang="ru-RU" sz="2000" dirty="0" err="1" smtClean="0"/>
              <a:t>сміх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 err="1" smtClean="0"/>
              <a:t>Приємно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дружно </a:t>
            </a:r>
            <a:r>
              <a:rPr lang="ru-RU" sz="2000" dirty="0" err="1" smtClean="0"/>
              <a:t>працювати</a:t>
            </a:r>
            <a:r>
              <a:rPr lang="ru-RU" sz="2000" dirty="0" smtClean="0"/>
              <a:t>:</a:t>
            </a:r>
          </a:p>
          <a:p>
            <a:pPr marL="0" indent="0" algn="ctr">
              <a:buNone/>
            </a:pPr>
            <a:r>
              <a:rPr lang="ru-RU" sz="2000" dirty="0" err="1" smtClean="0"/>
              <a:t>Прибрати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посадити</a:t>
            </a:r>
            <a:r>
              <a:rPr lang="ru-RU" sz="2000" dirty="0" smtClean="0"/>
              <a:t> деревце,</a:t>
            </a:r>
          </a:p>
          <a:p>
            <a:pPr marL="0" indent="0" algn="ctr">
              <a:buNone/>
            </a:pPr>
            <a:r>
              <a:rPr lang="ru-RU" sz="2000" dirty="0" err="1" smtClean="0"/>
              <a:t>Будиночок</a:t>
            </a:r>
            <a:r>
              <a:rPr lang="ru-RU" sz="2000" dirty="0" smtClean="0"/>
              <a:t> в саду </a:t>
            </a:r>
            <a:r>
              <a:rPr lang="ru-RU" sz="2000" dirty="0" err="1" smtClean="0"/>
              <a:t>розмалювати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 err="1" smtClean="0"/>
              <a:t>Комусь</a:t>
            </a:r>
            <a:r>
              <a:rPr lang="ru-RU" sz="2000" dirty="0" smtClean="0"/>
              <a:t> </a:t>
            </a:r>
            <a:r>
              <a:rPr lang="ru-RU" sz="2000" dirty="0" err="1" smtClean="0"/>
              <a:t>сказати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лагідне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слівце</a:t>
            </a:r>
            <a:r>
              <a:rPr lang="ru-RU" sz="2000" dirty="0" smtClean="0"/>
              <a:t>…</a:t>
            </a:r>
          </a:p>
          <a:p>
            <a:pPr marL="0" indent="0" algn="ctr">
              <a:buNone/>
            </a:pPr>
            <a:r>
              <a:rPr lang="ru-RU" sz="2000" dirty="0" smtClean="0"/>
              <a:t>Робота </a:t>
            </a:r>
            <a:r>
              <a:rPr lang="ru-RU" sz="2000" dirty="0" err="1" smtClean="0"/>
              <a:t>спільна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єднає</a:t>
            </a:r>
            <a:r>
              <a:rPr lang="ru-RU" sz="2000" dirty="0" smtClean="0"/>
              <a:t>,</a:t>
            </a:r>
          </a:p>
          <a:p>
            <a:pPr marL="0" indent="0" algn="ctr">
              <a:buNone/>
            </a:pPr>
            <a:r>
              <a:rPr lang="ru-RU" sz="2000" dirty="0" err="1" smtClean="0"/>
              <a:t>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наснагу</a:t>
            </a:r>
            <a:r>
              <a:rPr lang="ru-RU" sz="2000" dirty="0" smtClean="0"/>
              <a:t> й </a:t>
            </a:r>
            <a:r>
              <a:rPr lang="ru-RU" sz="2000" dirty="0" err="1" smtClean="0"/>
              <a:t>сили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додає</a:t>
            </a:r>
            <a:r>
              <a:rPr lang="ru-RU" sz="2000" dirty="0" smtClean="0"/>
              <a:t>.</a:t>
            </a:r>
          </a:p>
          <a:p>
            <a:pPr marL="0" indent="0" algn="ctr">
              <a:buNone/>
            </a:pPr>
            <a:r>
              <a:rPr lang="ru-RU" sz="2000" dirty="0" smtClean="0"/>
              <a:t>І </a:t>
            </a:r>
            <a:r>
              <a:rPr lang="ru-RU" sz="2000" dirty="0" err="1" smtClean="0"/>
              <a:t>навички</a:t>
            </a:r>
            <a:r>
              <a:rPr lang="ru-RU" sz="2000" dirty="0" smtClean="0"/>
              <a:t>, та </a:t>
            </a:r>
            <a:r>
              <a:rPr lang="ru-RU" sz="2000" dirty="0" err="1" smtClean="0"/>
              <a:t>творчість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розвиває</a:t>
            </a:r>
            <a:r>
              <a:rPr lang="ru-RU" sz="2000" dirty="0" smtClean="0"/>
              <a:t>,</a:t>
            </a:r>
          </a:p>
          <a:p>
            <a:pPr marL="0" indent="0" algn="ctr">
              <a:buNone/>
            </a:pPr>
            <a:r>
              <a:rPr lang="ru-RU" sz="2000" dirty="0" smtClean="0"/>
              <a:t>І добре, як </a:t>
            </a:r>
            <a:r>
              <a:rPr lang="ru-RU" sz="2000" dirty="0" err="1" smtClean="0"/>
              <a:t>така</a:t>
            </a:r>
            <a:r>
              <a:rPr lang="ru-RU" sz="2000" dirty="0" smtClean="0"/>
              <a:t> робота є.</a:t>
            </a:r>
          </a:p>
          <a:p>
            <a:pPr marL="0" indent="0" algn="ctr">
              <a:buNone/>
            </a:pPr>
            <a:r>
              <a:rPr lang="ru-RU" sz="2000" dirty="0" smtClean="0"/>
              <a:t>Тому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робіть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хороші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справи</a:t>
            </a:r>
            <a:r>
              <a:rPr lang="ru-RU" sz="2000" dirty="0" smtClean="0"/>
              <a:t>:</a:t>
            </a:r>
          </a:p>
          <a:p>
            <a:pPr marL="0" indent="0" algn="ctr">
              <a:buNone/>
            </a:pPr>
            <a:r>
              <a:rPr lang="ru-RU" sz="2000" dirty="0" smtClean="0"/>
              <a:t>Дерева й </a:t>
            </a:r>
            <a:r>
              <a:rPr lang="ru-RU" sz="2000" dirty="0" err="1" smtClean="0"/>
              <a:t>квіти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 </a:t>
            </a:r>
            <a:r>
              <a:rPr lang="ru-RU" sz="2000" dirty="0" err="1" smtClean="0"/>
              <a:t>садіть</a:t>
            </a:r>
            <a:r>
              <a:rPr lang="ru-RU" sz="2000" dirty="0" smtClean="0"/>
              <a:t>,</a:t>
            </a:r>
          </a:p>
          <a:p>
            <a:pPr marL="0" indent="0" algn="ctr">
              <a:buNone/>
            </a:pPr>
            <a:r>
              <a:rPr lang="ru-RU" sz="2000" dirty="0" smtClean="0"/>
              <a:t>Малюйте, </a:t>
            </a:r>
            <a:r>
              <a:rPr lang="ru-RU" sz="2000" dirty="0" err="1" smtClean="0"/>
              <a:t>шийте</a:t>
            </a:r>
            <a:r>
              <a:rPr lang="ru-RU" sz="2000" dirty="0" smtClean="0"/>
              <a:t> й не </a:t>
            </a:r>
            <a:r>
              <a:rPr lang="ru-RU" sz="2000" dirty="0" err="1" smtClean="0"/>
              <a:t>чекайте</a:t>
            </a:r>
            <a:r>
              <a:rPr lang="ru-RU" sz="2000" dirty="0" smtClean="0"/>
              <a:t> </a:t>
            </a:r>
            <a:r>
              <a:rPr lang="ru-RU" sz="2000" dirty="0" err="1" smtClean="0"/>
              <a:t>слави</a:t>
            </a:r>
            <a:r>
              <a:rPr lang="ru-RU" sz="2000" dirty="0" smtClean="0"/>
              <a:t>,</a:t>
            </a:r>
          </a:p>
          <a:p>
            <a:pPr marL="0" indent="0" algn="ctr">
              <a:buNone/>
            </a:pPr>
            <a:r>
              <a:rPr lang="ru-RU" sz="2000" dirty="0" smtClean="0"/>
              <a:t>А в </a:t>
            </a:r>
            <a:r>
              <a:rPr lang="ru-RU" sz="2000" dirty="0" err="1" smtClean="0"/>
              <a:t>творчих</a:t>
            </a:r>
            <a:r>
              <a:rPr lang="ru-RU" sz="2000" dirty="0" smtClean="0"/>
              <a:t> справах </a:t>
            </a:r>
            <a:r>
              <a:rPr lang="ru-RU" sz="2000" dirty="0" err="1" smtClean="0"/>
              <a:t>радісно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живіть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               </a:t>
            </a:r>
            <a:r>
              <a:rPr lang="ru-RU" sz="2000" i="1" dirty="0" err="1" smtClean="0"/>
              <a:t>Надія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Красоткіна</a:t>
            </a:r>
            <a:endParaRPr lang="ru-RU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8390">
            <a:off x="-101059" y="3712007"/>
            <a:ext cx="3063803" cy="147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100000" l="893" r="95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153">
            <a:off x="6660232" y="2060848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686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252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3</cp:revision>
  <dcterms:created xsi:type="dcterms:W3CDTF">2021-11-13T20:55:35Z</dcterms:created>
  <dcterms:modified xsi:type="dcterms:W3CDTF">2021-11-13T21:23:38Z</dcterms:modified>
</cp:coreProperties>
</file>